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12" r:id="rId1"/>
  </p:sldMasterIdLst>
  <p:sldIdLst>
    <p:sldId id="256" r:id="rId2"/>
    <p:sldId id="257" r:id="rId3"/>
    <p:sldId id="258" r:id="rId4"/>
    <p:sldId id="260" r:id="rId5"/>
    <p:sldId id="259" r:id="rId6"/>
    <p:sldId id="262" r:id="rId7"/>
    <p:sldId id="263" r:id="rId8"/>
    <p:sldId id="264" r:id="rId9"/>
    <p:sldId id="265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422"/>
    <p:restoredTop sz="94580"/>
  </p:normalViewPr>
  <p:slideViewPr>
    <p:cSldViewPr snapToGrid="0" snapToObjects="1">
      <p:cViewPr>
        <p:scale>
          <a:sx n="107" d="100"/>
          <a:sy n="107" d="100"/>
        </p:scale>
        <p:origin x="632" y="4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1160EA64-D806-43AC-9DF2-F8C432F32B4C}" type="datetimeFigureOut">
              <a:rPr lang="en-US" smtClean="0"/>
              <a:t>3/15/18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0229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3/15/18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4895893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3/15/18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2179843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3/15/18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776525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3/15/18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1404210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3/15/18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7751666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3/15/18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0362196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E9F9C37B-1D36-470B-8223-D6C91242EC14}" type="datetimeFigureOut">
              <a:rPr lang="en-US" smtClean="0"/>
              <a:t>3/15/18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89037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67C6F52A-A82B-47A2-A83A-8C4C91F2D59F}" type="datetimeFigureOut">
              <a:rPr lang="en-US" smtClean="0"/>
              <a:t>3/15/18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88040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 smtClean="0"/>
              <a:t>3/15/18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02591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3/15/18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96447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smtClean="0"/>
              <a:t>3/15/18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07761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D4976-E339-4826-83B7-FBD03F55ECF8}" type="datetimeFigureOut">
              <a:rPr lang="en-US" smtClean="0"/>
              <a:t>3/15/18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14216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smtClean="0"/>
              <a:t>3/15/18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19404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smtClean="0"/>
              <a:t>3/15/18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2231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E4249-C0D0-4B06-8692-E8BB871AF643}" type="datetimeFigureOut">
              <a:rPr lang="en-US" smtClean="0"/>
              <a:t>3/15/18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1642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B0DB6-F5C7-45FB-8CF3-31B45F9C2DAC}" type="datetimeFigureOut">
              <a:rPr lang="en-US" smtClean="0"/>
              <a:t>3/15/18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46452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1160EA64-D806-43AC-9DF2-F8C432F32B4C}" type="datetimeFigureOut">
              <a:rPr lang="en-US" smtClean="0"/>
              <a:t>3/15/18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68296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3" r:id="rId1"/>
    <p:sldLayoutId id="2147483914" r:id="rId2"/>
    <p:sldLayoutId id="2147483915" r:id="rId3"/>
    <p:sldLayoutId id="2147483916" r:id="rId4"/>
    <p:sldLayoutId id="2147483917" r:id="rId5"/>
    <p:sldLayoutId id="2147483918" r:id="rId6"/>
    <p:sldLayoutId id="2147483919" r:id="rId7"/>
    <p:sldLayoutId id="2147483920" r:id="rId8"/>
    <p:sldLayoutId id="2147483921" r:id="rId9"/>
    <p:sldLayoutId id="2147483922" r:id="rId10"/>
    <p:sldLayoutId id="2147483923" r:id="rId11"/>
    <p:sldLayoutId id="2147483924" r:id="rId12"/>
    <p:sldLayoutId id="2147483925" r:id="rId13"/>
    <p:sldLayoutId id="2147483926" r:id="rId14"/>
    <p:sldLayoutId id="2147483927" r:id="rId15"/>
    <p:sldLayoutId id="2147483928" r:id="rId16"/>
    <p:sldLayoutId id="214748392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github.com/PurvaBundela/Stock-Market-Prediction-Using-Scala-and-Spark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Relationship Id="rId3" Type="http://schemas.openxmlformats.org/officeDocument/2006/relationships/image" Target="../media/image3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7581" y="1187336"/>
            <a:ext cx="10607040" cy="1645920"/>
          </a:xfrm>
        </p:spPr>
        <p:txBody>
          <a:bodyPr>
            <a:normAutofit/>
          </a:bodyPr>
          <a:lstStyle/>
          <a:p>
            <a:r>
              <a:rPr lang="en-US" sz="4000" b="1" dirty="0" smtClean="0"/>
              <a:t>          Stock </a:t>
            </a:r>
            <a:r>
              <a:rPr lang="en-US" sz="4000" b="1" dirty="0"/>
              <a:t>Market </a:t>
            </a:r>
            <a:r>
              <a:rPr lang="en-US" sz="4000" b="1" dirty="0" smtClean="0"/>
              <a:t>Prediction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13808" y="4096987"/>
            <a:ext cx="7382998" cy="1864426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Course: Big Data System Engineering Using Scala</a:t>
            </a:r>
          </a:p>
          <a:p>
            <a:pPr algn="l"/>
            <a:r>
              <a:rPr lang="en-US" dirty="0" smtClean="0"/>
              <a:t>Professor: Robin </a:t>
            </a:r>
            <a:r>
              <a:rPr lang="en-US" dirty="0" err="1" smtClean="0"/>
              <a:t>Hillyard</a:t>
            </a:r>
            <a:endParaRPr lang="en-US" dirty="0" smtClean="0"/>
          </a:p>
          <a:p>
            <a:pPr algn="l"/>
            <a:r>
              <a:rPr lang="en-US" dirty="0" smtClean="0"/>
              <a:t>Team-8: </a:t>
            </a:r>
            <a:r>
              <a:rPr lang="en-US" dirty="0" err="1" smtClean="0"/>
              <a:t>Dishank</a:t>
            </a:r>
            <a:r>
              <a:rPr lang="en-US" dirty="0" smtClean="0"/>
              <a:t>, </a:t>
            </a:r>
            <a:r>
              <a:rPr lang="en-US" dirty="0" err="1" smtClean="0"/>
              <a:t>Purva</a:t>
            </a:r>
            <a:endParaRPr lang="en-US" dirty="0" smtClean="0"/>
          </a:p>
          <a:p>
            <a:r>
              <a:rPr lang="en-US" dirty="0" err="1">
                <a:sym typeface="Wingdings"/>
              </a:rPr>
              <a:t>Git</a:t>
            </a:r>
            <a:r>
              <a:rPr lang="en-US" dirty="0">
                <a:sym typeface="Wingdings"/>
              </a:rPr>
              <a:t> hub Link: </a:t>
            </a:r>
            <a:r>
              <a:rPr lang="en-US" dirty="0">
                <a:sym typeface="Wingdings"/>
                <a:hlinkClick r:id="rId2"/>
              </a:rPr>
              <a:t>https://github.com/PurvaBundela/Stock-Market-Prediction-Using-Scala-and-Spark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308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Goals of the project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31136" y="2638045"/>
            <a:ext cx="7729728" cy="2967108"/>
          </a:xfrm>
        </p:spPr>
        <p:txBody>
          <a:bodyPr>
            <a:normAutofit/>
          </a:bodyPr>
          <a:lstStyle/>
          <a:p>
            <a:r>
              <a:rPr lang="en-US" dirty="0" smtClean="0"/>
              <a:t>Building a reactive application that is based on Actor model using Akka framework and </a:t>
            </a:r>
            <a:r>
              <a:rPr lang="en-US" dirty="0" smtClean="0"/>
              <a:t>Play Framework</a:t>
            </a:r>
            <a:r>
              <a:rPr lang="en-US" dirty="0" smtClean="0"/>
              <a:t>.</a:t>
            </a:r>
          </a:p>
          <a:p>
            <a:r>
              <a:rPr lang="en-US" dirty="0" smtClean="0"/>
              <a:t>Analyze the volume of stocks traded  from the available listing dataset using Spark and Mlib.</a:t>
            </a:r>
          </a:p>
          <a:p>
            <a:r>
              <a:rPr lang="en-US" dirty="0" smtClean="0"/>
              <a:t>Suggest user future stock prices based on historical data and twitter sentiment analysis</a:t>
            </a:r>
            <a:r>
              <a:rPr lang="en-US" dirty="0" smtClean="0"/>
              <a:t>.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976933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case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31136" y="2638044"/>
            <a:ext cx="7601353" cy="239653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User will enter the company name for prediction and model will provide the future stock prediction of the mentioned company.</a:t>
            </a:r>
          </a:p>
          <a:p>
            <a:r>
              <a:rPr lang="en-US" dirty="0" smtClean="0"/>
              <a:t>The admin will have access to a dashboard showcasing the summary of the all the stock prices.</a:t>
            </a:r>
          </a:p>
          <a:p>
            <a:r>
              <a:rPr lang="en-US" dirty="0" smtClean="0"/>
              <a:t>Company can gauge the revenue they made for the past few years.</a:t>
            </a:r>
          </a:p>
          <a:p>
            <a:r>
              <a:rPr lang="en-US" dirty="0" smtClean="0"/>
              <a:t>As flexible </a:t>
            </a:r>
            <a:r>
              <a:rPr lang="en-US" dirty="0"/>
              <a:t>and scalable design, the application </a:t>
            </a:r>
            <a:r>
              <a:rPr lang="en-US" dirty="0" smtClean="0"/>
              <a:t>will be </a:t>
            </a:r>
            <a:r>
              <a:rPr lang="en-US" dirty="0"/>
              <a:t>responsive to high traffic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751569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13164" y="510638"/>
            <a:ext cx="8547700" cy="58189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Data 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75657" y="1175657"/>
            <a:ext cx="10431324" cy="5534859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The </a:t>
            </a:r>
            <a:r>
              <a:rPr lang="en-US" dirty="0">
                <a:solidFill>
                  <a:schemeClr val="bg1"/>
                </a:solidFill>
              </a:rPr>
              <a:t>data source we used was </a:t>
            </a:r>
            <a:r>
              <a:rPr lang="en-US" dirty="0" smtClean="0">
                <a:solidFill>
                  <a:schemeClr val="bg1"/>
                </a:solidFill>
              </a:rPr>
              <a:t>taken from Kaggle which has about 600000 rows for 505 Companies over the period of five years.  </a:t>
            </a:r>
            <a:r>
              <a:rPr lang="en-US" dirty="0" smtClean="0"/>
              <a:t>.</a:t>
            </a:r>
          </a:p>
          <a:p>
            <a:endParaRPr lang="en-US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998" y="2375065"/>
            <a:ext cx="5533160" cy="417724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8291" y="2375065"/>
            <a:ext cx="5997039" cy="4177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283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Methodology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54711" y="2517291"/>
            <a:ext cx="8197327" cy="1516828"/>
          </a:xfrm>
        </p:spPr>
        <p:txBody>
          <a:bodyPr>
            <a:normAutofit/>
          </a:bodyPr>
          <a:lstStyle/>
          <a:p>
            <a:r>
              <a:rPr lang="en-US" dirty="0" smtClean="0"/>
              <a:t>Build an reactive application using </a:t>
            </a:r>
            <a:r>
              <a:rPr lang="en-US" dirty="0" smtClean="0"/>
              <a:t>Play framework </a:t>
            </a:r>
            <a:r>
              <a:rPr lang="en-US" dirty="0" smtClean="0"/>
              <a:t>and Actor Model</a:t>
            </a:r>
          </a:p>
          <a:p>
            <a:r>
              <a:rPr lang="en-US" dirty="0" smtClean="0"/>
              <a:t>Use of Spark and Spark Mlib to come up with the </a:t>
            </a:r>
            <a:r>
              <a:rPr lang="en-US" dirty="0" smtClean="0"/>
              <a:t>prediction of </a:t>
            </a:r>
            <a:r>
              <a:rPr lang="en-US" dirty="0" err="1" smtClean="0"/>
              <a:t>stck</a:t>
            </a:r>
            <a:r>
              <a:rPr lang="en-US" dirty="0" smtClean="0"/>
              <a:t> for </a:t>
            </a:r>
            <a:r>
              <a:rPr lang="en-US" dirty="0" smtClean="0"/>
              <a:t>the user</a:t>
            </a:r>
          </a:p>
          <a:p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770152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Milestone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6691575"/>
              </p:ext>
            </p:extLst>
          </p:nvPr>
        </p:nvGraphicFramePr>
        <p:xfrm>
          <a:off x="2351314" y="2478394"/>
          <a:ext cx="7915564" cy="37799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57782"/>
                <a:gridCol w="3957782"/>
              </a:tblGrid>
              <a:tr h="479320">
                <a:tc>
                  <a:txBody>
                    <a:bodyPr/>
                    <a:lstStyle/>
                    <a:p>
                      <a:r>
                        <a:rPr lang="en-US" dirty="0" smtClean="0"/>
                        <a:t>Task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Time</a:t>
                      </a:r>
                      <a:endParaRPr lang="en-US" dirty="0"/>
                    </a:p>
                  </a:txBody>
                  <a:tcPr/>
                </a:tc>
              </a:tr>
              <a:tr h="996972">
                <a:tc>
                  <a:txBody>
                    <a:bodyPr/>
                    <a:lstStyle/>
                    <a:p>
                      <a:r>
                        <a:rPr lang="en-US" dirty="0" smtClean="0"/>
                        <a:t>Come</a:t>
                      </a:r>
                      <a:r>
                        <a:rPr lang="en-US" baseline="0" dirty="0" smtClean="0"/>
                        <a:t> up with the Prototype for our reactive System and data cleaning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4/01</a:t>
                      </a:r>
                      <a:endParaRPr lang="en-US" dirty="0"/>
                    </a:p>
                  </a:txBody>
                  <a:tcPr/>
                </a:tc>
              </a:tr>
              <a:tr h="996972">
                <a:tc>
                  <a:txBody>
                    <a:bodyPr/>
                    <a:lstStyle/>
                    <a:p>
                      <a:r>
                        <a:rPr lang="en-US" dirty="0" smtClean="0"/>
                        <a:t>Exploring and implementing</a:t>
                      </a:r>
                      <a:r>
                        <a:rPr lang="en-US" baseline="0" dirty="0" smtClean="0"/>
                        <a:t>  Actor model and spark and unit tests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4/14</a:t>
                      </a:r>
                      <a:endParaRPr lang="en-US" dirty="0"/>
                    </a:p>
                  </a:txBody>
                  <a:tcPr/>
                </a:tc>
              </a:tr>
              <a:tr h="479320">
                <a:tc>
                  <a:txBody>
                    <a:bodyPr/>
                    <a:lstStyle/>
                    <a:p>
                      <a:r>
                        <a:rPr lang="en-US" dirty="0" smtClean="0"/>
                        <a:t>Integrating</a:t>
                      </a:r>
                      <a:r>
                        <a:rPr lang="en-US" baseline="0" dirty="0" smtClean="0"/>
                        <a:t> Spark and Spring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4/20</a:t>
                      </a:r>
                      <a:endParaRPr lang="en-US" dirty="0"/>
                    </a:p>
                  </a:txBody>
                  <a:tcPr/>
                </a:tc>
              </a:tr>
              <a:tr h="827318">
                <a:tc>
                  <a:txBody>
                    <a:bodyPr/>
                    <a:lstStyle/>
                    <a:p>
                      <a:r>
                        <a:rPr lang="en-US" dirty="0" smtClean="0"/>
                        <a:t>Functional</a:t>
                      </a:r>
                      <a:r>
                        <a:rPr lang="en-US" baseline="0" dirty="0" smtClean="0"/>
                        <a:t> and load testing </a:t>
                      </a:r>
                      <a:r>
                        <a:rPr lang="en-US" dirty="0" smtClean="0"/>
                        <a:t>/self acceptance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4/22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75125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Scala Programming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Everything in Scala</a:t>
            </a:r>
            <a:endParaRPr lang="en-US" dirty="0" smtClean="0">
              <a:sym typeface="Wingdings"/>
            </a:endParaRPr>
          </a:p>
          <a:p>
            <a:pPr lvl="2"/>
            <a:r>
              <a:rPr lang="en-US" dirty="0" smtClean="0">
                <a:sym typeface="Wingdings"/>
              </a:rPr>
              <a:t>Akka</a:t>
            </a:r>
          </a:p>
          <a:p>
            <a:pPr lvl="2"/>
            <a:r>
              <a:rPr lang="en-US" dirty="0" smtClean="0">
                <a:sym typeface="Wingdings"/>
              </a:rPr>
              <a:t>Spark</a:t>
            </a:r>
          </a:p>
          <a:p>
            <a:pPr lvl="2"/>
            <a:r>
              <a:rPr lang="en-US" dirty="0" smtClean="0">
                <a:sym typeface="Wingdings"/>
              </a:rPr>
              <a:t>Spark </a:t>
            </a:r>
            <a:r>
              <a:rPr lang="en-US" dirty="0" smtClean="0">
                <a:sym typeface="Wingdings"/>
              </a:rPr>
              <a:t>Mlib</a:t>
            </a:r>
          </a:p>
          <a:p>
            <a:pPr lvl="2"/>
            <a:r>
              <a:rPr lang="en-US" dirty="0" smtClean="0">
                <a:sym typeface="Wingdings"/>
              </a:rPr>
              <a:t>Play</a:t>
            </a:r>
            <a:endParaRPr lang="en-US" dirty="0">
              <a:sym typeface="Wingdings"/>
            </a:endParaRPr>
          </a:p>
        </p:txBody>
      </p:sp>
    </p:spTree>
    <p:extLst>
      <p:ext uri="{BB962C8B-B14F-4D97-AF65-F5344CB8AC3E}">
        <p14:creationId xmlns:p14="http://schemas.microsoft.com/office/powerpoint/2010/main" val="1552067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Acceptance Criteria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/>
              <a:t>Application should be truly reactive </a:t>
            </a:r>
            <a:r>
              <a:rPr lang="en-US" dirty="0" smtClean="0"/>
              <a:t>and will be able to hold 1500 request</a:t>
            </a:r>
            <a:endParaRPr lang="en-US" dirty="0"/>
          </a:p>
          <a:p>
            <a:r>
              <a:rPr lang="en-US" dirty="0" smtClean="0"/>
              <a:t>Stock Market Prediction accuracy should be </a:t>
            </a:r>
            <a:r>
              <a:rPr lang="en-US" smtClean="0"/>
              <a:t>around </a:t>
            </a:r>
            <a:r>
              <a:rPr lang="en-US" smtClean="0"/>
              <a:t>50</a:t>
            </a:r>
            <a:r>
              <a:rPr lang="en-US" dirty="0" smtClean="0"/>
              <a:t>%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1706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93054" y="3593054"/>
            <a:ext cx="6367810" cy="2146973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8580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270</TotalTime>
  <Words>278</Words>
  <Application>Microsoft Macintosh PowerPoint</Application>
  <PresentationFormat>Widescreen</PresentationFormat>
  <Paragraphs>41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Century Gothic</vt:lpstr>
      <vt:lpstr>Wingdings</vt:lpstr>
      <vt:lpstr>Wingdings 3</vt:lpstr>
      <vt:lpstr>Arial</vt:lpstr>
      <vt:lpstr>Ion Boardroom</vt:lpstr>
      <vt:lpstr>          Stock Market Prediction</vt:lpstr>
      <vt:lpstr>Goals of the project</vt:lpstr>
      <vt:lpstr>Use case</vt:lpstr>
      <vt:lpstr>Data sources</vt:lpstr>
      <vt:lpstr>Methodology</vt:lpstr>
      <vt:lpstr>Milestone</vt:lpstr>
      <vt:lpstr>Scala Programming</vt:lpstr>
      <vt:lpstr>Acceptance Criteria</vt:lpstr>
      <vt:lpstr>Thank you</vt:lpstr>
    </vt:vector>
  </TitlesOfParts>
  <Company/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sneak peak into airbnb </dc:title>
  <dc:creator>Microsoft Office User</dc:creator>
  <cp:lastModifiedBy>bundela.p@husky.neu.edu</cp:lastModifiedBy>
  <cp:revision>35</cp:revision>
  <dcterms:created xsi:type="dcterms:W3CDTF">2017-03-17T20:55:19Z</dcterms:created>
  <dcterms:modified xsi:type="dcterms:W3CDTF">2018-03-15T16:07:22Z</dcterms:modified>
</cp:coreProperties>
</file>